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44" r:id="rId2"/>
    <p:sldId id="407" r:id="rId3"/>
    <p:sldId id="501" r:id="rId4"/>
    <p:sldId id="502" r:id="rId5"/>
    <p:sldId id="503" r:id="rId6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«ЗДРАВООХРАНЕНИЕ» </a:t>
            </a:r>
            <a:r>
              <a:rPr lang="ru-RU" dirty="0"/>
              <a:t>НА 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9" y="998639"/>
            <a:ext cx="464080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«Развитие системы оказания первичной МСП»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«Борьба с сердечно-сосудистыми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«Борьба с онкологическими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«Развитие детского здравоохранения»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«Обеспечение медицинских организаций системы здравоохранения квалифицированными кадрами»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«Создание единого цифрового контура в здравоохранении»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«Развитие экспорта медицинских услуг»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5" y="2395627"/>
            <a:ext cx="4966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6506"/>
              </p:ext>
            </p:extLst>
          </p:nvPr>
        </p:nvGraphicFramePr>
        <p:xfrm>
          <a:off x="109103" y="5432656"/>
          <a:ext cx="8928993" cy="1260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7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43,35 %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1 512,851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2 418,653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867,594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786,281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290,422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388,162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6263,96</a:t>
                      </a: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56,65%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947,373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1 176,001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1 190,987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1 355,410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2 217,260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1 299,010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8186,04</a:t>
                      </a: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78369" y="5155736"/>
            <a:ext cx="9140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Ресурсы (млн. рублей):  ФБ+ОБ+ 5833,8 млн. рублей – бюджеты государственных внебюджетных фондов РФ</a:t>
            </a:r>
            <a:r>
              <a:rPr lang="ru-RU" sz="1200" b="1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2847"/>
              </p:ext>
            </p:extLst>
          </p:nvPr>
        </p:nvGraphicFramePr>
        <p:xfrm>
          <a:off x="37095" y="2730901"/>
          <a:ext cx="9073008" cy="2297430"/>
        </p:xfrm>
        <a:graphic>
          <a:graphicData uri="http://schemas.openxmlformats.org/drawingml/2006/table">
            <a:tbl>
              <a:tblPr firstRow="1" firstCol="1" bandRow="1"/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8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11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945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значение за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населения трудоспособного возраста (на 100 тыс.)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529,5 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болезней системы кровообращения (на 100 тыс.)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600,4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525,0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злокачественных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новообразований</a:t>
                      </a:r>
                      <a:r>
                        <a:rPr lang="ru-RU" sz="1050" b="1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(на 100 тыс.)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194,0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46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младенческой смертности 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(на 1 тыс. родившихся детей)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Охват всех граждан профилактическими медицинскими осмотрами, %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43,3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41,8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59,7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89381" y="167352"/>
            <a:ext cx="65716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744958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</a:rPr>
              <a:t>Стратегическая цель: увеличение ОПЖ до 78 лет к 2024 г.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Основные цели: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>
                <a:solidFill>
                  <a:schemeClr val="tx1"/>
                </a:solidFill>
              </a:rPr>
              <a:t>Снижение смертности населения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>
                <a:solidFill>
                  <a:schemeClr val="tx1"/>
                </a:solidFill>
              </a:rPr>
              <a:t>Ликвидация кадрового дефицита в первичном звене здравоохранения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>
                <a:solidFill>
                  <a:schemeClr val="tx1"/>
                </a:solidFill>
              </a:rPr>
              <a:t>Охват всех граждан профилактическими медицинскими осмотрами не реже одного раза в год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>
                <a:solidFill>
                  <a:schemeClr val="tx1"/>
                </a:solidFill>
              </a:rPr>
              <a:t>Обеспечение оптимальной доступности для населения первичной медико-санитарной помощи и оптимизация её работы</a:t>
            </a:r>
          </a:p>
          <a:p>
            <a:endParaRPr lang="ru-RU" sz="1200" b="1" i="1" dirty="0">
              <a:solidFill>
                <a:srgbClr val="FF0000"/>
              </a:solidFill>
            </a:endParaRPr>
          </a:p>
          <a:p>
            <a:endParaRPr lang="ru-RU" sz="1200" b="1" i="1" dirty="0">
              <a:solidFill>
                <a:srgbClr val="FF0000"/>
              </a:solidFill>
            </a:endParaRPr>
          </a:p>
          <a:p>
            <a:endParaRPr lang="ru-RU" sz="1000" b="1" i="1" dirty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6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НАЦИОНАЛЬНЫЙ ПРОЕКТ «ЗДРАВООХРАНЕНИЕ»</a:t>
            </a:r>
            <a:br>
              <a:rPr lang="ru-RU" dirty="0"/>
            </a:br>
            <a:r>
              <a:rPr dirty="0"/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666973" y="57256"/>
            <a:ext cx="40261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 </a:t>
            </a:r>
          </a:p>
          <a:p>
            <a:r>
              <a:rPr lang="ru-RU" sz="1800" dirty="0"/>
              <a:t>муниципальный район Волжский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27417"/>
              </p:ext>
            </p:extLst>
          </p:nvPr>
        </p:nvGraphicFramePr>
        <p:xfrm>
          <a:off x="107503" y="836713"/>
          <a:ext cx="892899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8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Ключевые</a:t>
                      </a:r>
                      <a:r>
                        <a:rPr lang="ru-RU" b="1" baseline="0" dirty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Объем</a:t>
                      </a:r>
                      <a:r>
                        <a:rPr lang="ru-RU" b="1" baseline="0" dirty="0"/>
                        <a:t> финансирования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Краткое обоснование</a:t>
                      </a:r>
                      <a:r>
                        <a:rPr lang="ru-RU" b="1" baseline="0" dirty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2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«Развитие системы оказания первичной медико-санитарной помощи»: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04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Охват граждан профилактическими медицинскими осмотрами,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включая диспансеризацию, профилактические осмотры и отдельные методы исследования, всего – 19700 чел.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 счет средств ОМС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Выполнение Указа Президента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РФ в части обеспечения охвата всех граждан профилактическими медицинскими осмотрами не реже 1 раза в год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«Создание единого цифрового контура в здравоохранении на основе единой государственной информационной системы здравоохранения (ЕГИСЗ)»: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4111">
                <a:tc>
                  <a:txBody>
                    <a:bodyPr/>
                    <a:lstStyle/>
                    <a:p>
                      <a:r>
                        <a:rPr lang="ru-RU" sz="1200" b="0" dirty="0"/>
                        <a:t>Планируется оснащение вычислительной техникой, медицинской информационной системой, подключение к централизованным сервисам по лабораторным и лучевым исследованиям, телемедицинским консультациям. В настоящее время завершается аудит оснащенности медицинских учреждений и формирование потребности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на 2019-2021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Финансирование проекта и мероприятия по объектам не выделены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Выполнение Указа Президента РФ в части создания механизмов взаимодействия медицинских организаций на основе единой государственной информационной системы в сфере здравоохранения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8146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8784976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B050"/>
                </a:solidFill>
              </a:rPr>
              <a:t>«Обеспечение медицинских организаций системы здравоохранения Самарской области квалифицированными кадрами»: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7272808" cy="8367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НАЦИОНАЛЬНЫЙ ПРОЕКТ «ЗДРАВООХРАНЕНИЕ»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муниципальный район Волжский 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37911"/>
              </p:ext>
            </p:extLst>
          </p:nvPr>
        </p:nvGraphicFramePr>
        <p:xfrm>
          <a:off x="107505" y="1297799"/>
          <a:ext cx="8928990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4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01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/>
                        <a:t>Ключевые</a:t>
                      </a:r>
                      <a:r>
                        <a:rPr lang="ru-RU" sz="900" b="1" baseline="0" dirty="0"/>
                        <a:t> мероприятия в 2019 году и на 2020 – 2024 годы</a:t>
                      </a:r>
                      <a:endParaRPr lang="ru-RU" sz="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Объем</a:t>
                      </a:r>
                      <a:r>
                        <a:rPr lang="ru-RU" sz="900" b="1" baseline="0" dirty="0"/>
                        <a:t> финансирования на 2019 год и на 2020 – 2024 годы (федеральные средства/областные средства)</a:t>
                      </a:r>
                      <a:endParaRPr lang="ru-RU" sz="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Краткое обоснование</a:t>
                      </a:r>
                      <a:r>
                        <a:rPr lang="ru-RU" sz="900" b="1" baseline="0" dirty="0"/>
                        <a:t> наличия данного мероприятия в региональной составляющей НП</a:t>
                      </a:r>
                      <a:endParaRPr lang="ru-RU" sz="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874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Осуществление единовременных компенсационных выплат медицинским работникам (врачам и фельдшерам)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 возрасте до 50 лет, прибывшим (переехавшим) на работу в сельские населенные пункты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При наличии прибывших (переехавших) медицинских работников  будет выплачено 14 млн. рублей 14 врачам  и 2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млн.рублей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4 фельдшерам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софинансирование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baseline="0">
                          <a:solidFill>
                            <a:schemeClr val="tx1"/>
                          </a:solidFill>
                        </a:rPr>
                        <a:t>ФБ+ОБ) в 2019 году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7260"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Организация целевого обучения, в том числе обеспечение стипендиями за счет средств бюджета Самарской области, лиц с высшим медицинским и (или) фармацевтическим образованием в ординатуре для государственных медицинских организаций Самарской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  счет средств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областного бюджета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5779"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Предоставление денежной выплаты медицинским работникам Самарской области, трудоустроившимся по наиболее востребованной медицинской специальности, включенной в ежегодно утверждаемый перечень востребованных медицинских специальностей, в первую очередь амбулаторно-поликлинического звена, скорой медицинской помощи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  счет средств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областного бюджета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4449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719596" y="57256"/>
            <a:ext cx="59208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«ЗДРАВООХРАНЕНИЕ»</a:t>
            </a:r>
          </a:p>
          <a:p>
            <a:r>
              <a:rPr lang="ru-RU" sz="1800" dirty="0"/>
              <a:t>муниципальный </a:t>
            </a:r>
            <a:r>
              <a:rPr lang="ru-RU" sz="1800"/>
              <a:t>район Волжский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13180"/>
              </p:ext>
            </p:extLst>
          </p:nvPr>
        </p:nvGraphicFramePr>
        <p:xfrm>
          <a:off x="179515" y="1298375"/>
          <a:ext cx="8856984" cy="4047360"/>
        </p:xfrm>
        <a:graphic>
          <a:graphicData uri="http://schemas.openxmlformats.org/drawingml/2006/table">
            <a:tbl>
              <a:tblPr firstRow="1" firstCol="1" bandRow="1"/>
              <a:tblGrid>
                <a:gridCol w="308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8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8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8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817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73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баннеров, размещенных МО, посвященных профилактике заболеваний, прохождению профилактических медицинских осмотров (на 10 тыс. населения МО, для городов на 1 внутригородской район)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786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врачебных должностей в подразделениях, оказывающих медицинскую помощь в амбулаторных условиях (физическими лицами при коэффициенте совместительства не более  1,2) в Самарской области,  %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84,4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87,4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786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должностей среднего медицинского персонала в подразделениях, оказывающих медицинскую помощь в амбулаторных условиях (физическими лицами при коэффициенте совместительства не более  1,2), в Самарской области, %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65,9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69,2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79,5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93,7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7356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1058</Words>
  <Application>Microsoft Office PowerPoint</Application>
  <PresentationFormat>Экран (4:3)</PresentationFormat>
  <Paragraphs>177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_ШАБЛОН_МЭР_СО - копия</vt:lpstr>
      <vt:lpstr>ИНФОРМАЦИЯ О РЕАЛИЗАЦИИ НП «ЗДРАВООХРАНЕНИЕ» НА ТЕРРИТОРИИ МУНИЦИПАЛЬНОГО РАЙОНА ВОЛЖСКИЙ за 2019 год</vt:lpstr>
      <vt:lpstr>Презентация PowerPoint</vt:lpstr>
      <vt:lpstr>НАЦИОНАЛЬНЫЙ ПРОЕКТ «ЗДРАВООХРАНЕНИЕ»  </vt:lpstr>
      <vt:lpstr>НАЦИОНАЛЬНЫЙ ПРОЕКТ «ЗДРАВООХРАНЕНИЕ» муниципальный район Волжский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2020-12-10T09:31:48Z</dcterms:modified>
</cp:coreProperties>
</file>